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Open Sauce" charset="1" panose="00000500000000000000"/>
      <p:regular r:id="rId12"/>
    </p:embeddedFont>
    <p:embeddedFont>
      <p:font typeface="Open Sauce Heavy" charset="1" panose="00000A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png>
</file>

<file path=ppt/media/image22.png>
</file>

<file path=ppt/media/image23.svg>
</file>

<file path=ppt/media/image24.png>
</file>

<file path=ppt/media/image25.png>
</file>

<file path=ppt/media/image26.png>
</file>

<file path=ppt/media/image27.sv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3.png" Type="http://schemas.openxmlformats.org/officeDocument/2006/relationships/image"/><Relationship Id="rId11" Target="../media/image4.svg" Type="http://schemas.openxmlformats.org/officeDocument/2006/relationships/image"/><Relationship Id="rId12" Target="../media/image5.png" Type="http://schemas.openxmlformats.org/officeDocument/2006/relationships/image"/><Relationship Id="rId13" Target="../media/image6.svg" Type="http://schemas.openxmlformats.org/officeDocument/2006/relationships/image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9.png" Type="http://schemas.openxmlformats.org/officeDocument/2006/relationships/image"/><Relationship Id="rId9" Target="../media/image10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8.svg" Type="http://schemas.openxmlformats.org/officeDocument/2006/relationships/image"/><Relationship Id="rId12" Target="../media/image9.png" Type="http://schemas.openxmlformats.org/officeDocument/2006/relationships/image"/><Relationship Id="rId13" Target="../media/image10.svg" Type="http://schemas.openxmlformats.org/officeDocument/2006/relationships/image"/><Relationship Id="rId14" Target="../media/image5.png" Type="http://schemas.openxmlformats.org/officeDocument/2006/relationships/image"/><Relationship Id="rId15" Target="../media/image6.svg" Type="http://schemas.openxmlformats.org/officeDocument/2006/relationships/image"/><Relationship Id="rId16" Target="../media/image15.png" Type="http://schemas.openxmlformats.org/officeDocument/2006/relationships/image"/><Relationship Id="rId17" Target="../media/image16.png" Type="http://schemas.openxmlformats.org/officeDocument/2006/relationships/image"/><Relationship Id="rId18" Target="../media/image17.png" Type="http://schemas.openxmlformats.org/officeDocument/2006/relationships/image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.png" Type="http://schemas.openxmlformats.org/officeDocument/2006/relationships/image"/><Relationship Id="rId9" Target="../media/image2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.png" Type="http://schemas.openxmlformats.org/officeDocument/2006/relationships/image"/><Relationship Id="rId11" Target="../media/image2.svg" Type="http://schemas.openxmlformats.org/officeDocument/2006/relationships/image"/><Relationship Id="rId12" Target="../media/image7.png" Type="http://schemas.openxmlformats.org/officeDocument/2006/relationships/image"/><Relationship Id="rId13" Target="../media/image8.svg" Type="http://schemas.openxmlformats.org/officeDocument/2006/relationships/image"/><Relationship Id="rId14" Target="../media/image9.png" Type="http://schemas.openxmlformats.org/officeDocument/2006/relationships/image"/><Relationship Id="rId15" Target="../media/image10.svg" Type="http://schemas.openxmlformats.org/officeDocument/2006/relationships/image"/><Relationship Id="rId16" Target="../media/image5.png" Type="http://schemas.openxmlformats.org/officeDocument/2006/relationships/image"/><Relationship Id="rId17" Target="../media/image6.svg" Type="http://schemas.openxmlformats.org/officeDocument/2006/relationships/image"/><Relationship Id="rId18" Target="../media/image20.png" Type="http://schemas.openxmlformats.org/officeDocument/2006/relationships/image"/><Relationship Id="rId19" Target="../media/image21.png" Type="http://schemas.openxmlformats.org/officeDocument/2006/relationships/image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3.png" Type="http://schemas.openxmlformats.org/officeDocument/2006/relationships/image"/><Relationship Id="rId9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.png" Type="http://schemas.openxmlformats.org/officeDocument/2006/relationships/image"/><Relationship Id="rId15" Target="../media/image2.svg" Type="http://schemas.openxmlformats.org/officeDocument/2006/relationships/image"/><Relationship Id="rId16" Target="../media/image3.png" Type="http://schemas.openxmlformats.org/officeDocument/2006/relationships/image"/><Relationship Id="rId17" Target="../media/image4.svg" Type="http://schemas.openxmlformats.org/officeDocument/2006/relationships/image"/><Relationship Id="rId18" Target="../media/image5.png" Type="http://schemas.openxmlformats.org/officeDocument/2006/relationships/image"/><Relationship Id="rId19" Target="../media/image6.svg" Type="http://schemas.openxmlformats.org/officeDocument/2006/relationships/image"/><Relationship Id="rId2" Target="../media/image9.png" Type="http://schemas.openxmlformats.org/officeDocument/2006/relationships/image"/><Relationship Id="rId20" Target="../media/image24.png" Type="http://schemas.openxmlformats.org/officeDocument/2006/relationships/image"/><Relationship Id="rId21" Target="../media/image25.png" Type="http://schemas.openxmlformats.org/officeDocument/2006/relationships/image"/><Relationship Id="rId3" Target="../media/image10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2.png" Type="http://schemas.openxmlformats.org/officeDocument/2006/relationships/image"/><Relationship Id="rId7" Target="../media/image23.svg" Type="http://schemas.openxmlformats.org/officeDocument/2006/relationships/image"/><Relationship Id="rId8" Target="../media/image18.png" Type="http://schemas.openxmlformats.org/officeDocument/2006/relationships/image"/><Relationship Id="rId9" Target="../media/image1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.png" Type="http://schemas.openxmlformats.org/officeDocument/2006/relationships/image"/><Relationship Id="rId15" Target="../media/image2.svg" Type="http://schemas.openxmlformats.org/officeDocument/2006/relationships/image"/><Relationship Id="rId16" Target="../media/image9.png" Type="http://schemas.openxmlformats.org/officeDocument/2006/relationships/image"/><Relationship Id="rId17" Target="../media/image10.svg" Type="http://schemas.openxmlformats.org/officeDocument/2006/relationships/image"/><Relationship Id="rId18" Target="../media/image3.png" Type="http://schemas.openxmlformats.org/officeDocument/2006/relationships/image"/><Relationship Id="rId19" Target="../media/image4.svg" Type="http://schemas.openxmlformats.org/officeDocument/2006/relationships/image"/><Relationship Id="rId2" Target="../media/image7.png" Type="http://schemas.openxmlformats.org/officeDocument/2006/relationships/image"/><Relationship Id="rId20" Target="../media/image5.png" Type="http://schemas.openxmlformats.org/officeDocument/2006/relationships/image"/><Relationship Id="rId21" Target="../media/image6.svg" Type="http://schemas.openxmlformats.org/officeDocument/2006/relationships/image"/><Relationship Id="rId22" Target="../media/image28.png" Type="http://schemas.openxmlformats.org/officeDocument/2006/relationships/image"/><Relationship Id="rId23" Target="../media/image29.png" Type="http://schemas.openxmlformats.org/officeDocument/2006/relationships/image"/><Relationship Id="rId3" Target="../media/image8.svg" Type="http://schemas.openxmlformats.org/officeDocument/2006/relationships/image"/><Relationship Id="rId4" Target="../media/image26.png" Type="http://schemas.openxmlformats.org/officeDocument/2006/relationships/image"/><Relationship Id="rId5" Target="../media/image27.svg" Type="http://schemas.openxmlformats.org/officeDocument/2006/relationships/image"/><Relationship Id="rId6" Target="../media/image22.png" Type="http://schemas.openxmlformats.org/officeDocument/2006/relationships/image"/><Relationship Id="rId7" Target="../media/image23.svg" Type="http://schemas.openxmlformats.org/officeDocument/2006/relationships/image"/><Relationship Id="rId8" Target="../media/image18.png" Type="http://schemas.openxmlformats.org/officeDocument/2006/relationships/image"/><Relationship Id="rId9" Target="../media/image19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7511"/>
            <a:ext cx="18288000" cy="10189489"/>
            <a:chOff x="0" y="0"/>
            <a:chExt cx="24384000" cy="13585985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18420761" cy="9377408"/>
            </a:xfrm>
            <a:custGeom>
              <a:avLst/>
              <a:gdLst/>
              <a:ahLst/>
              <a:cxnLst/>
              <a:rect r="r" b="b" t="t" l="l"/>
              <a:pathLst>
                <a:path h="9377408" w="18420761">
                  <a:moveTo>
                    <a:pt x="18420761" y="0"/>
                  </a:moveTo>
                  <a:lnTo>
                    <a:pt x="0" y="0"/>
                  </a:lnTo>
                  <a:lnTo>
                    <a:pt x="0" y="9377408"/>
                  </a:lnTo>
                  <a:lnTo>
                    <a:pt x="18420761" y="9377408"/>
                  </a:lnTo>
                  <a:lnTo>
                    <a:pt x="18420761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4" id="4"/>
            <p:cNvGrpSpPr/>
            <p:nvPr/>
          </p:nvGrpSpPr>
          <p:grpSpPr>
            <a:xfrm rot="0">
              <a:off x="0" y="1358599"/>
              <a:ext cx="24384000" cy="12227387"/>
              <a:chOff x="0" y="0"/>
              <a:chExt cx="4862686" cy="24384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4862686" cy="2438400"/>
              </a:xfrm>
              <a:custGeom>
                <a:avLst/>
                <a:gdLst/>
                <a:ahLst/>
                <a:cxnLst/>
                <a:rect r="r" b="b" t="t" l="l"/>
                <a:pathLst>
                  <a:path h="2438400" w="4862686">
                    <a:moveTo>
                      <a:pt x="0" y="0"/>
                    </a:moveTo>
                    <a:lnTo>
                      <a:pt x="4862686" y="0"/>
                    </a:lnTo>
                    <a:lnTo>
                      <a:pt x="4862686" y="2438400"/>
                    </a:lnTo>
                    <a:lnTo>
                      <a:pt x="0" y="2438400"/>
                    </a:lnTo>
                    <a:close/>
                  </a:path>
                </a:pathLst>
              </a:custGeom>
              <a:solidFill>
                <a:srgbClr val="EFF0F2"/>
              </a:solidFill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0" y="-38100"/>
                <a:ext cx="4862686" cy="2476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</p:grpSp>
      <p:grpSp>
        <p:nvGrpSpPr>
          <p:cNvPr name="Group 7" id="7"/>
          <p:cNvGrpSpPr/>
          <p:nvPr/>
        </p:nvGrpSpPr>
        <p:grpSpPr>
          <a:xfrm rot="0">
            <a:off x="1269175" y="7986088"/>
            <a:ext cx="15749651" cy="820527"/>
            <a:chOff x="0" y="0"/>
            <a:chExt cx="7800667" cy="406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800667" cy="406400"/>
            </a:xfrm>
            <a:custGeom>
              <a:avLst/>
              <a:gdLst/>
              <a:ahLst/>
              <a:cxnLst/>
              <a:rect r="r" b="b" t="t" l="l"/>
              <a:pathLst>
                <a:path h="406400" w="7800667">
                  <a:moveTo>
                    <a:pt x="7597467" y="0"/>
                  </a:moveTo>
                  <a:cubicBezTo>
                    <a:pt x="7709691" y="0"/>
                    <a:pt x="7800667" y="90976"/>
                    <a:pt x="7800667" y="203200"/>
                  </a:cubicBezTo>
                  <a:cubicBezTo>
                    <a:pt x="7800667" y="315424"/>
                    <a:pt x="7709691" y="406400"/>
                    <a:pt x="759746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9525"/>
              <a:ext cx="7800667" cy="415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"/>
                  <a:ea typeface="Open Sauce"/>
                </a:rPr>
                <a:t>5조 이준희 민병수 오규원 이예은 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028700" y="3501923"/>
            <a:ext cx="16230600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619"/>
              </a:lnSpc>
            </a:pPr>
            <a:r>
              <a:rPr lang="en-US" sz="13016">
                <a:solidFill>
                  <a:srgbClr val="000000"/>
                </a:solidFill>
                <a:latin typeface="Open Sauce Heavy"/>
              </a:rPr>
              <a:t>Crytogram</a:t>
            </a:r>
          </a:p>
        </p:txBody>
      </p:sp>
      <p:sp>
        <p:nvSpPr>
          <p:cNvPr name="AutoShape 11" id="11"/>
          <p:cNvSpPr/>
          <p:nvPr/>
        </p:nvSpPr>
        <p:spPr>
          <a:xfrm rot="0">
            <a:off x="685272" y="1603451"/>
            <a:ext cx="343428" cy="0"/>
          </a:xfrm>
          <a:prstGeom prst="line">
            <a:avLst/>
          </a:prstGeom>
          <a:ln cap="rnd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2" id="12"/>
          <p:cNvSpPr/>
          <p:nvPr/>
        </p:nvSpPr>
        <p:spPr>
          <a:xfrm rot="-10800000">
            <a:off x="168470" y="1603451"/>
            <a:ext cx="343428" cy="0"/>
          </a:xfrm>
          <a:prstGeom prst="line">
            <a:avLst/>
          </a:prstGeom>
          <a:ln cap="rnd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1200150" y="1443766"/>
            <a:ext cx="309499" cy="319371"/>
          </a:xfrm>
          <a:custGeom>
            <a:avLst/>
            <a:gdLst/>
            <a:ahLst/>
            <a:cxnLst/>
            <a:rect r="r" b="b" t="t" l="l"/>
            <a:pathLst>
              <a:path h="319371" w="309499">
                <a:moveTo>
                  <a:pt x="0" y="0"/>
                </a:moveTo>
                <a:lnTo>
                  <a:pt x="309499" y="0"/>
                </a:lnTo>
                <a:lnTo>
                  <a:pt x="309499" y="319371"/>
                </a:lnTo>
                <a:lnTo>
                  <a:pt x="0" y="3193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600768" y="1348239"/>
            <a:ext cx="15658532" cy="559968"/>
            <a:chOff x="0" y="0"/>
            <a:chExt cx="12467294" cy="44584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467294" cy="445846"/>
            </a:xfrm>
            <a:custGeom>
              <a:avLst/>
              <a:gdLst/>
              <a:ahLst/>
              <a:cxnLst/>
              <a:rect r="r" b="b" t="t" l="l"/>
              <a:pathLst>
                <a:path h="445846" w="12467294">
                  <a:moveTo>
                    <a:pt x="12264094" y="0"/>
                  </a:moveTo>
                  <a:cubicBezTo>
                    <a:pt x="12376318" y="0"/>
                    <a:pt x="12467294" y="99806"/>
                    <a:pt x="12467294" y="222923"/>
                  </a:cubicBezTo>
                  <a:cubicBezTo>
                    <a:pt x="12467294" y="346040"/>
                    <a:pt x="12376318" y="445846"/>
                    <a:pt x="12264094" y="445846"/>
                  </a:cubicBezTo>
                  <a:lnTo>
                    <a:pt x="203200" y="445846"/>
                  </a:lnTo>
                  <a:cubicBezTo>
                    <a:pt x="90976" y="445846"/>
                    <a:pt x="0" y="346040"/>
                    <a:pt x="0" y="222923"/>
                  </a:cubicBezTo>
                  <a:cubicBezTo>
                    <a:pt x="0" y="9980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4C5C6"/>
            </a:solidFill>
            <a:ln cap="sq">
              <a:noFill/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"/>
              <a:ext cx="12467294" cy="45537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pen Sauce"/>
                </a:rPr>
                <a:t>IoT project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752902" y="1443766"/>
            <a:ext cx="333943" cy="319371"/>
          </a:xfrm>
          <a:custGeom>
            <a:avLst/>
            <a:gdLst/>
            <a:ahLst/>
            <a:cxnLst/>
            <a:rect r="r" b="b" t="t" l="l"/>
            <a:pathLst>
              <a:path h="319371" w="333943">
                <a:moveTo>
                  <a:pt x="0" y="0"/>
                </a:moveTo>
                <a:lnTo>
                  <a:pt x="333942" y="0"/>
                </a:lnTo>
                <a:lnTo>
                  <a:pt x="333942" y="319371"/>
                </a:lnTo>
                <a:lnTo>
                  <a:pt x="0" y="31937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340184" y="265439"/>
            <a:ext cx="604587" cy="604587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AC96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80"/>
                </a:lnSpc>
              </a:pP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4259017" y="453433"/>
            <a:ext cx="304376" cy="294415"/>
          </a:xfrm>
          <a:custGeom>
            <a:avLst/>
            <a:gdLst/>
            <a:ahLst/>
            <a:cxnLst/>
            <a:rect r="r" b="b" t="t" l="l"/>
            <a:pathLst>
              <a:path h="294415" w="304376">
                <a:moveTo>
                  <a:pt x="0" y="0"/>
                </a:moveTo>
                <a:lnTo>
                  <a:pt x="304376" y="0"/>
                </a:lnTo>
                <a:lnTo>
                  <a:pt x="304376" y="294415"/>
                </a:lnTo>
                <a:lnTo>
                  <a:pt x="0" y="2944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4845319" y="453433"/>
            <a:ext cx="294415" cy="294415"/>
          </a:xfrm>
          <a:custGeom>
            <a:avLst/>
            <a:gdLst/>
            <a:ahLst/>
            <a:cxnLst/>
            <a:rect r="r" b="b" t="t" l="l"/>
            <a:pathLst>
              <a:path h="294415" w="294415">
                <a:moveTo>
                  <a:pt x="0" y="0"/>
                </a:moveTo>
                <a:lnTo>
                  <a:pt x="294415" y="0"/>
                </a:lnTo>
                <a:lnTo>
                  <a:pt x="294415" y="294415"/>
                </a:lnTo>
                <a:lnTo>
                  <a:pt x="0" y="294415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509649" y="405808"/>
            <a:ext cx="274936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Open Sauce"/>
              </a:rPr>
              <a:t>Title Page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7511"/>
            <a:ext cx="18288000" cy="10189489"/>
            <a:chOff x="0" y="0"/>
            <a:chExt cx="24384000" cy="13585985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1987952" y="421064"/>
              <a:ext cx="2164406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Open Sauce"/>
                </a:rPr>
                <a:t>Title Page</a:t>
              </a:r>
            </a:p>
          </p:txBody>
        </p:sp>
        <p:sp>
          <p:nvSpPr>
            <p:cNvPr name="Freeform 5" id="5"/>
            <p:cNvSpPr/>
            <p:nvPr/>
          </p:nvSpPr>
          <p:spPr>
            <a:xfrm flipH="true" flipV="false" rot="0">
              <a:off x="2528147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8136550" y="468689"/>
              <a:ext cx="400812" cy="387694"/>
            </a:xfrm>
            <a:custGeom>
              <a:avLst/>
              <a:gdLst/>
              <a:ahLst/>
              <a:cxnLst/>
              <a:rect r="r" b="b" t="t" l="l"/>
              <a:pathLst>
                <a:path h="387694" w="400812">
                  <a:moveTo>
                    <a:pt x="0" y="0"/>
                  </a:moveTo>
                  <a:lnTo>
                    <a:pt x="400812" y="0"/>
                  </a:lnTo>
                  <a:lnTo>
                    <a:pt x="400812" y="387694"/>
                  </a:lnTo>
                  <a:lnTo>
                    <a:pt x="0" y="3876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8902535" y="468689"/>
              <a:ext cx="387694" cy="387694"/>
            </a:xfrm>
            <a:custGeom>
              <a:avLst/>
              <a:gdLst/>
              <a:ahLst/>
              <a:cxnLst/>
              <a:rect r="r" b="b" t="t" l="l"/>
              <a:pathLst>
                <a:path h="387694" w="387694">
                  <a:moveTo>
                    <a:pt x="0" y="0"/>
                  </a:moveTo>
                  <a:lnTo>
                    <a:pt x="387695" y="0"/>
                  </a:lnTo>
                  <a:lnTo>
                    <a:pt x="387695" y="387694"/>
                  </a:lnTo>
                  <a:lnTo>
                    <a:pt x="0" y="3876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4516099" y="421064"/>
              <a:ext cx="3620451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ea typeface="Open Sauce"/>
                </a:rPr>
                <a:t>활동 내용</a:t>
              </a:r>
            </a:p>
          </p:txBody>
        </p:sp>
        <p:grpSp>
          <p:nvGrpSpPr>
            <p:cNvPr name="Group 9" id="9"/>
            <p:cNvGrpSpPr/>
            <p:nvPr/>
          </p:nvGrpSpPr>
          <p:grpSpPr>
            <a:xfrm rot="0">
              <a:off x="0" y="1358599"/>
              <a:ext cx="24384000" cy="12227387"/>
              <a:chOff x="0" y="0"/>
              <a:chExt cx="4862686" cy="24384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4862686" cy="2438400"/>
              </a:xfrm>
              <a:custGeom>
                <a:avLst/>
                <a:gdLst/>
                <a:ahLst/>
                <a:cxnLst/>
                <a:rect r="r" b="b" t="t" l="l"/>
                <a:pathLst>
                  <a:path h="2438400" w="4862686">
                    <a:moveTo>
                      <a:pt x="0" y="0"/>
                    </a:moveTo>
                    <a:lnTo>
                      <a:pt x="4862686" y="0"/>
                    </a:lnTo>
                    <a:lnTo>
                      <a:pt x="4862686" y="2438400"/>
                    </a:lnTo>
                    <a:lnTo>
                      <a:pt x="0" y="2438400"/>
                    </a:lnTo>
                    <a:close/>
                  </a:path>
                </a:pathLst>
              </a:custGeom>
              <a:solidFill>
                <a:srgbClr val="EFF0F2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4862686" cy="2476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AutoShape 12" id="12"/>
            <p:cNvSpPr/>
            <p:nvPr/>
          </p:nvSpPr>
          <p:spPr>
            <a:xfrm rot="0">
              <a:off x="913696" y="2007920"/>
              <a:ext cx="457904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13" id="13"/>
            <p:cNvSpPr/>
            <p:nvPr/>
          </p:nvSpPr>
          <p:spPr>
            <a:xfrm rot="-10800000">
              <a:off x="224626" y="2007920"/>
              <a:ext cx="457904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600200" y="1795007"/>
              <a:ext cx="412665" cy="425827"/>
            </a:xfrm>
            <a:custGeom>
              <a:avLst/>
              <a:gdLst/>
              <a:ahLst/>
              <a:cxnLst/>
              <a:rect r="r" b="b" t="t" l="l"/>
              <a:pathLst>
                <a:path h="425827" w="412665">
                  <a:moveTo>
                    <a:pt x="0" y="0"/>
                  </a:moveTo>
                  <a:lnTo>
                    <a:pt x="412665" y="0"/>
                  </a:lnTo>
                  <a:lnTo>
                    <a:pt x="412665" y="425827"/>
                  </a:lnTo>
                  <a:lnTo>
                    <a:pt x="0" y="425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2134357" y="1667637"/>
              <a:ext cx="20878043" cy="680568"/>
              <a:chOff x="0" y="0"/>
              <a:chExt cx="12467294" cy="4064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12467294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12467294">
                    <a:moveTo>
                      <a:pt x="12264094" y="0"/>
                    </a:moveTo>
                    <a:cubicBezTo>
                      <a:pt x="12376318" y="0"/>
                      <a:pt x="12467294" y="90976"/>
                      <a:pt x="12467294" y="203200"/>
                    </a:cubicBezTo>
                    <a:cubicBezTo>
                      <a:pt x="12467294" y="315424"/>
                      <a:pt x="12376318" y="406400"/>
                      <a:pt x="12264094" y="406400"/>
                    </a:cubicBezTo>
                    <a:lnTo>
                      <a:pt x="203200" y="406400"/>
                    </a:lnTo>
                    <a:cubicBezTo>
                      <a:pt x="90976" y="406400"/>
                      <a:pt x="0" y="315424"/>
                      <a:pt x="0" y="203200"/>
                    </a:cubicBezTo>
                    <a:cubicBezTo>
                      <a:pt x="0" y="90976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C4C5C6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9525"/>
                <a:ext cx="12467294" cy="415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0">
              <a:off x="2337202" y="1795007"/>
              <a:ext cx="445257" cy="425827"/>
            </a:xfrm>
            <a:custGeom>
              <a:avLst/>
              <a:gdLst/>
              <a:ahLst/>
              <a:cxnLst/>
              <a:rect r="r" b="b" t="t" l="l"/>
              <a:pathLst>
                <a:path h="425827" w="445257">
                  <a:moveTo>
                    <a:pt x="0" y="0"/>
                  </a:moveTo>
                  <a:lnTo>
                    <a:pt x="445257" y="0"/>
                  </a:lnTo>
                  <a:lnTo>
                    <a:pt x="445257" y="425827"/>
                  </a:lnTo>
                  <a:lnTo>
                    <a:pt x="0" y="425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9" id="19"/>
            <p:cNvGrpSpPr/>
            <p:nvPr/>
          </p:nvGrpSpPr>
          <p:grpSpPr>
            <a:xfrm rot="0">
              <a:off x="447964" y="221133"/>
              <a:ext cx="796139" cy="796139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ECB248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3011059" y="1710529"/>
              <a:ext cx="11610319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48494E"/>
                  </a:solidFill>
                  <a:ea typeface="Open Sauce"/>
                </a:rPr>
                <a:t>활동 내용</a:t>
              </a: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1028700" y="2780048"/>
            <a:ext cx="16726800" cy="724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Open Sauce Heavy"/>
                <a:ea typeface="Open Sauce Heavy"/>
              </a:rPr>
              <a:t>1.힌트 출력</a:t>
            </a:r>
          </a:p>
          <a:p>
            <a:pPr algn="l">
              <a:lnSpc>
                <a:spcPts val="6720"/>
              </a:lnSpc>
            </a:pPr>
          </a:p>
          <a:p>
            <a:pPr algn="l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Open Sauce Heavy"/>
                <a:ea typeface="Open Sauce Heavy"/>
              </a:rPr>
              <a:t>2.알파벳 출력 및 선택</a:t>
            </a:r>
          </a:p>
          <a:p>
            <a:pPr algn="l">
              <a:lnSpc>
                <a:spcPts val="6720"/>
              </a:lnSpc>
            </a:pPr>
          </a:p>
          <a:p>
            <a:pPr algn="l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Open Sauce Heavy"/>
                <a:ea typeface="Open Sauce Heavy"/>
              </a:rPr>
              <a:t>3.타이머</a:t>
            </a:r>
          </a:p>
          <a:p>
            <a:pPr algn="l">
              <a:lnSpc>
                <a:spcPts val="6720"/>
              </a:lnSpc>
            </a:pPr>
          </a:p>
          <a:p>
            <a:pPr algn="l">
              <a:lnSpc>
                <a:spcPts val="6720"/>
              </a:lnSpc>
            </a:pPr>
            <a:r>
              <a:rPr lang="en-US" sz="5600">
                <a:solidFill>
                  <a:srgbClr val="000000"/>
                </a:solidFill>
                <a:latin typeface="Open Sauce Heavy"/>
                <a:ea typeface="Open Sauce Heavy"/>
              </a:rPr>
              <a:t>4.코드 통합</a:t>
            </a:r>
          </a:p>
          <a:p>
            <a:pPr algn="l">
              <a:lnSpc>
                <a:spcPts val="1031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7511"/>
            <a:ext cx="18288000" cy="10189489"/>
            <a:chOff x="0" y="0"/>
            <a:chExt cx="24384000" cy="13585985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1987952" y="421064"/>
              <a:ext cx="2164406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Open Sauce"/>
                </a:rPr>
                <a:t>Title Page</a:t>
              </a:r>
            </a:p>
          </p:txBody>
        </p:sp>
        <p:sp>
          <p:nvSpPr>
            <p:cNvPr name="Freeform 5" id="5"/>
            <p:cNvSpPr/>
            <p:nvPr/>
          </p:nvSpPr>
          <p:spPr>
            <a:xfrm flipH="true" flipV="false" rot="0">
              <a:off x="2528147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6" id="6"/>
            <p:cNvGrpSpPr/>
            <p:nvPr/>
          </p:nvGrpSpPr>
          <p:grpSpPr>
            <a:xfrm rot="0">
              <a:off x="0" y="1358599"/>
              <a:ext cx="24384000" cy="12227387"/>
              <a:chOff x="0" y="0"/>
              <a:chExt cx="4862686" cy="2438400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62686" cy="2438400"/>
              </a:xfrm>
              <a:custGeom>
                <a:avLst/>
                <a:gdLst/>
                <a:ahLst/>
                <a:cxnLst/>
                <a:rect r="r" b="b" t="t" l="l"/>
                <a:pathLst>
                  <a:path h="2438400" w="4862686">
                    <a:moveTo>
                      <a:pt x="0" y="0"/>
                    </a:moveTo>
                    <a:lnTo>
                      <a:pt x="4862686" y="0"/>
                    </a:lnTo>
                    <a:lnTo>
                      <a:pt x="4862686" y="2438400"/>
                    </a:lnTo>
                    <a:lnTo>
                      <a:pt x="0" y="2438400"/>
                    </a:lnTo>
                    <a:close/>
                  </a:path>
                </a:pathLst>
              </a:custGeom>
              <a:solidFill>
                <a:srgbClr val="EFF0F2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4862686" cy="2476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4516099" y="421064"/>
              <a:ext cx="2348110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ea typeface="Open Sauce"/>
                </a:rPr>
                <a:t>활동 내용</a:t>
              </a:r>
            </a:p>
          </p:txBody>
        </p:sp>
        <p:sp>
          <p:nvSpPr>
            <p:cNvPr name="AutoShape 10" id="10"/>
            <p:cNvSpPr/>
            <p:nvPr/>
          </p:nvSpPr>
          <p:spPr>
            <a:xfrm rot="0">
              <a:off x="913696" y="2007920"/>
              <a:ext cx="457904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11" id="11"/>
            <p:cNvSpPr/>
            <p:nvPr/>
          </p:nvSpPr>
          <p:spPr>
            <a:xfrm rot="-10800000">
              <a:off x="224626" y="2007920"/>
              <a:ext cx="457904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600200" y="1795007"/>
              <a:ext cx="412665" cy="425827"/>
            </a:xfrm>
            <a:custGeom>
              <a:avLst/>
              <a:gdLst/>
              <a:ahLst/>
              <a:cxnLst/>
              <a:rect r="r" b="b" t="t" l="l"/>
              <a:pathLst>
                <a:path h="425827" w="412665">
                  <a:moveTo>
                    <a:pt x="0" y="0"/>
                  </a:moveTo>
                  <a:lnTo>
                    <a:pt x="412665" y="0"/>
                  </a:lnTo>
                  <a:lnTo>
                    <a:pt x="412665" y="425827"/>
                  </a:lnTo>
                  <a:lnTo>
                    <a:pt x="0" y="425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true" flipV="false" rot="0">
              <a:off x="5244558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10852961" y="468689"/>
              <a:ext cx="400812" cy="387694"/>
            </a:xfrm>
            <a:custGeom>
              <a:avLst/>
              <a:gdLst/>
              <a:ahLst/>
              <a:cxnLst/>
              <a:rect r="r" b="b" t="t" l="l"/>
              <a:pathLst>
                <a:path h="387694" w="400812">
                  <a:moveTo>
                    <a:pt x="0" y="0"/>
                  </a:moveTo>
                  <a:lnTo>
                    <a:pt x="400811" y="0"/>
                  </a:lnTo>
                  <a:lnTo>
                    <a:pt x="400811" y="387694"/>
                  </a:lnTo>
                  <a:lnTo>
                    <a:pt x="0" y="3876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1618946" y="468689"/>
              <a:ext cx="387694" cy="387694"/>
            </a:xfrm>
            <a:custGeom>
              <a:avLst/>
              <a:gdLst/>
              <a:ahLst/>
              <a:cxnLst/>
              <a:rect r="r" b="b" t="t" l="l"/>
              <a:pathLst>
                <a:path h="387694" w="387694">
                  <a:moveTo>
                    <a:pt x="0" y="0"/>
                  </a:moveTo>
                  <a:lnTo>
                    <a:pt x="387694" y="0"/>
                  </a:lnTo>
                  <a:lnTo>
                    <a:pt x="387694" y="387694"/>
                  </a:lnTo>
                  <a:lnTo>
                    <a:pt x="0" y="3876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6" id="16"/>
            <p:cNvGrpSpPr/>
            <p:nvPr/>
          </p:nvGrpSpPr>
          <p:grpSpPr>
            <a:xfrm rot="0">
              <a:off x="2134357" y="1667637"/>
              <a:ext cx="20878043" cy="680568"/>
              <a:chOff x="0" y="0"/>
              <a:chExt cx="12467294" cy="4064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2467294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12467294">
                    <a:moveTo>
                      <a:pt x="12264094" y="0"/>
                    </a:moveTo>
                    <a:cubicBezTo>
                      <a:pt x="12376318" y="0"/>
                      <a:pt x="12467294" y="90976"/>
                      <a:pt x="12467294" y="203200"/>
                    </a:cubicBezTo>
                    <a:cubicBezTo>
                      <a:pt x="12467294" y="315424"/>
                      <a:pt x="12376318" y="406400"/>
                      <a:pt x="12264094" y="406400"/>
                    </a:cubicBezTo>
                    <a:lnTo>
                      <a:pt x="203200" y="406400"/>
                    </a:lnTo>
                    <a:cubicBezTo>
                      <a:pt x="90976" y="406400"/>
                      <a:pt x="0" y="315424"/>
                      <a:pt x="0" y="203200"/>
                    </a:cubicBezTo>
                    <a:cubicBezTo>
                      <a:pt x="0" y="90976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C4C5C6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9525"/>
                <a:ext cx="12467294" cy="415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Freeform 19" id="19"/>
            <p:cNvSpPr/>
            <p:nvPr/>
          </p:nvSpPr>
          <p:spPr>
            <a:xfrm flipH="false" flipV="false" rot="0">
              <a:off x="2337202" y="1795007"/>
              <a:ext cx="445257" cy="425827"/>
            </a:xfrm>
            <a:custGeom>
              <a:avLst/>
              <a:gdLst/>
              <a:ahLst/>
              <a:cxnLst/>
              <a:rect r="r" b="b" t="t" l="l"/>
              <a:pathLst>
                <a:path h="425827" w="445257">
                  <a:moveTo>
                    <a:pt x="0" y="0"/>
                  </a:moveTo>
                  <a:lnTo>
                    <a:pt x="445257" y="0"/>
                  </a:lnTo>
                  <a:lnTo>
                    <a:pt x="445257" y="425827"/>
                  </a:lnTo>
                  <a:lnTo>
                    <a:pt x="0" y="425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0" id="20"/>
            <p:cNvGrpSpPr/>
            <p:nvPr/>
          </p:nvGrpSpPr>
          <p:grpSpPr>
            <a:xfrm rot="0">
              <a:off x="447964" y="221133"/>
              <a:ext cx="796139" cy="796139"/>
              <a:chOff x="0" y="0"/>
              <a:chExt cx="812800" cy="81280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D6356A"/>
              </a:solidFill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TextBox 23" id="23"/>
            <p:cNvSpPr txBox="true"/>
            <p:nvPr/>
          </p:nvSpPr>
          <p:spPr>
            <a:xfrm rot="0">
              <a:off x="7232510" y="421064"/>
              <a:ext cx="3620451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ea typeface="Open Sauce"/>
                </a:rPr>
                <a:t>힌트 출력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3011059" y="1710529"/>
              <a:ext cx="11610319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48494E"/>
                  </a:solidFill>
                  <a:ea typeface="Open Sauce"/>
                </a:rPr>
                <a:t>힌트 출력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028700" y="4519326"/>
            <a:ext cx="4588198" cy="4409707"/>
            <a:chOff x="0" y="0"/>
            <a:chExt cx="6117598" cy="5879610"/>
          </a:xfrm>
        </p:grpSpPr>
        <p:pic>
          <p:nvPicPr>
            <p:cNvPr name="Picture 26" id="26"/>
            <p:cNvPicPr>
              <a:picLocks noChangeAspect="true"/>
            </p:cNvPicPr>
            <p:nvPr/>
          </p:nvPicPr>
          <p:blipFill>
            <a:blip r:embed="rId16"/>
            <a:srcRect l="13388" t="0" r="13388" b="0"/>
            <a:stretch>
              <a:fillRect/>
            </a:stretch>
          </p:blipFill>
          <p:spPr>
            <a:xfrm flipH="false" flipV="false">
              <a:off x="0" y="0"/>
              <a:ext cx="6117598" cy="5879610"/>
            </a:xfrm>
            <a:prstGeom prst="rect">
              <a:avLst/>
            </a:prstGeom>
          </p:spPr>
        </p:pic>
      </p:grpSp>
      <p:sp>
        <p:nvSpPr>
          <p:cNvPr name="Freeform 27" id="27"/>
          <p:cNvSpPr/>
          <p:nvPr/>
        </p:nvSpPr>
        <p:spPr>
          <a:xfrm flipH="false" flipV="false" rot="0">
            <a:off x="6735710" y="4519326"/>
            <a:ext cx="4816581" cy="4409707"/>
          </a:xfrm>
          <a:custGeom>
            <a:avLst/>
            <a:gdLst/>
            <a:ahLst/>
            <a:cxnLst/>
            <a:rect r="r" b="b" t="t" l="l"/>
            <a:pathLst>
              <a:path h="4409707" w="4816581">
                <a:moveTo>
                  <a:pt x="0" y="0"/>
                </a:moveTo>
                <a:lnTo>
                  <a:pt x="4816580" y="0"/>
                </a:lnTo>
                <a:lnTo>
                  <a:pt x="4816580" y="4409708"/>
                </a:lnTo>
                <a:lnTo>
                  <a:pt x="0" y="4409708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-9525" t="0" r="-9525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2666715" y="4519326"/>
            <a:ext cx="4739597" cy="4409707"/>
          </a:xfrm>
          <a:custGeom>
            <a:avLst/>
            <a:gdLst/>
            <a:ahLst/>
            <a:cxnLst/>
            <a:rect r="r" b="b" t="t" l="l"/>
            <a:pathLst>
              <a:path h="4409707" w="4739597">
                <a:moveTo>
                  <a:pt x="0" y="0"/>
                </a:moveTo>
                <a:lnTo>
                  <a:pt x="4739598" y="0"/>
                </a:lnTo>
                <a:lnTo>
                  <a:pt x="4739598" y="4409708"/>
                </a:lnTo>
                <a:lnTo>
                  <a:pt x="0" y="4409708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-5413" t="0" r="-27344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1028700" y="3193567"/>
            <a:ext cx="2758263" cy="40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2"/>
              </a:lnSpc>
            </a:pPr>
            <a:r>
              <a:rPr lang="en-US" sz="2517">
                <a:solidFill>
                  <a:srgbClr val="000000"/>
                </a:solidFill>
                <a:latin typeface="Open Sauce"/>
                <a:ea typeface="Open Sauce"/>
              </a:rPr>
              <a:t>dip 1번 : 주제 출력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735710" y="3193567"/>
            <a:ext cx="3386863" cy="40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2"/>
              </a:lnSpc>
            </a:pPr>
            <a:r>
              <a:rPr lang="en-US" sz="2517">
                <a:solidFill>
                  <a:srgbClr val="000000"/>
                </a:solidFill>
                <a:latin typeface="Open Sauce"/>
                <a:ea typeface="Open Sauce"/>
              </a:rPr>
              <a:t>dip 2번 : 힌트 출력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666715" y="3193567"/>
            <a:ext cx="3576440" cy="40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2"/>
              </a:lnSpc>
            </a:pPr>
            <a:r>
              <a:rPr lang="en-US" sz="2517">
                <a:solidFill>
                  <a:srgbClr val="000000"/>
                </a:solidFill>
                <a:latin typeface="Open Sauce"/>
                <a:ea typeface="Open Sauce"/>
              </a:rPr>
              <a:t>dip 3번 : 한글자 정답 출력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7511"/>
            <a:ext cx="19649964" cy="10189489"/>
            <a:chOff x="0" y="0"/>
            <a:chExt cx="26199952" cy="13585985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2012865" y="421064"/>
              <a:ext cx="2164406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Open Sauce"/>
                </a:rPr>
                <a:t>Title Page</a:t>
              </a:r>
            </a:p>
          </p:txBody>
        </p:sp>
        <p:sp>
          <p:nvSpPr>
            <p:cNvPr name="Freeform 5" id="5"/>
            <p:cNvSpPr/>
            <p:nvPr/>
          </p:nvSpPr>
          <p:spPr>
            <a:xfrm flipH="true" flipV="false" rot="0">
              <a:off x="2528147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4541013" y="421064"/>
              <a:ext cx="2348110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ea typeface="Open Sauce"/>
                </a:rPr>
                <a:t>활동 내용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true" flipV="false" rot="0">
              <a:off x="5244558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8" id="8"/>
            <p:cNvGrpSpPr/>
            <p:nvPr/>
          </p:nvGrpSpPr>
          <p:grpSpPr>
            <a:xfrm rot="0">
              <a:off x="0" y="1358599"/>
              <a:ext cx="24384000" cy="12227387"/>
              <a:chOff x="0" y="0"/>
              <a:chExt cx="4862686" cy="24384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4862686" cy="2438400"/>
              </a:xfrm>
              <a:custGeom>
                <a:avLst/>
                <a:gdLst/>
                <a:ahLst/>
                <a:cxnLst/>
                <a:rect r="r" b="b" t="t" l="l"/>
                <a:pathLst>
                  <a:path h="2438400" w="4862686">
                    <a:moveTo>
                      <a:pt x="0" y="0"/>
                    </a:moveTo>
                    <a:lnTo>
                      <a:pt x="4862686" y="0"/>
                    </a:lnTo>
                    <a:lnTo>
                      <a:pt x="4862686" y="2438400"/>
                    </a:lnTo>
                    <a:lnTo>
                      <a:pt x="0" y="2438400"/>
                    </a:lnTo>
                    <a:close/>
                  </a:path>
                </a:pathLst>
              </a:custGeom>
              <a:solidFill>
                <a:srgbClr val="EFF0F2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4862686" cy="2476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AutoShape 11" id="11"/>
            <p:cNvSpPr/>
            <p:nvPr/>
          </p:nvSpPr>
          <p:spPr>
            <a:xfrm rot="0">
              <a:off x="913696" y="2007920"/>
              <a:ext cx="457904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12" id="12"/>
            <p:cNvSpPr/>
            <p:nvPr/>
          </p:nvSpPr>
          <p:spPr>
            <a:xfrm rot="-10800000">
              <a:off x="224626" y="2007920"/>
              <a:ext cx="457904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1600200" y="1795007"/>
              <a:ext cx="412665" cy="425827"/>
            </a:xfrm>
            <a:custGeom>
              <a:avLst/>
              <a:gdLst/>
              <a:ahLst/>
              <a:cxnLst/>
              <a:rect r="r" b="b" t="t" l="l"/>
              <a:pathLst>
                <a:path h="425827" w="412665">
                  <a:moveTo>
                    <a:pt x="0" y="0"/>
                  </a:moveTo>
                  <a:lnTo>
                    <a:pt x="412665" y="0"/>
                  </a:lnTo>
                  <a:lnTo>
                    <a:pt x="412665" y="425827"/>
                  </a:lnTo>
                  <a:lnTo>
                    <a:pt x="0" y="425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4" id="14"/>
            <p:cNvSpPr txBox="true"/>
            <p:nvPr/>
          </p:nvSpPr>
          <p:spPr>
            <a:xfrm rot="0">
              <a:off x="7257423" y="421064"/>
              <a:ext cx="2762629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ea typeface="Open Sauce"/>
                </a:rPr>
                <a:t>힌트 출력</a:t>
              </a:r>
            </a:p>
          </p:txBody>
        </p:sp>
        <p:sp>
          <p:nvSpPr>
            <p:cNvPr name="Freeform 15" id="15"/>
            <p:cNvSpPr/>
            <p:nvPr/>
          </p:nvSpPr>
          <p:spPr>
            <a:xfrm flipH="true" flipV="false" rot="0">
              <a:off x="8007187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3615590" y="468689"/>
              <a:ext cx="400812" cy="387694"/>
            </a:xfrm>
            <a:custGeom>
              <a:avLst/>
              <a:gdLst/>
              <a:ahLst/>
              <a:cxnLst/>
              <a:rect r="r" b="b" t="t" l="l"/>
              <a:pathLst>
                <a:path h="387694" w="400812">
                  <a:moveTo>
                    <a:pt x="0" y="0"/>
                  </a:moveTo>
                  <a:lnTo>
                    <a:pt x="400811" y="0"/>
                  </a:lnTo>
                  <a:lnTo>
                    <a:pt x="400811" y="387694"/>
                  </a:lnTo>
                  <a:lnTo>
                    <a:pt x="0" y="3876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4381575" y="468689"/>
              <a:ext cx="387694" cy="387694"/>
            </a:xfrm>
            <a:custGeom>
              <a:avLst/>
              <a:gdLst/>
              <a:ahLst/>
              <a:cxnLst/>
              <a:rect r="r" b="b" t="t" l="l"/>
              <a:pathLst>
                <a:path h="387694" w="387694">
                  <a:moveTo>
                    <a:pt x="0" y="0"/>
                  </a:moveTo>
                  <a:lnTo>
                    <a:pt x="387694" y="0"/>
                  </a:lnTo>
                  <a:lnTo>
                    <a:pt x="387694" y="387694"/>
                  </a:lnTo>
                  <a:lnTo>
                    <a:pt x="0" y="3876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8" id="18"/>
            <p:cNvGrpSpPr/>
            <p:nvPr/>
          </p:nvGrpSpPr>
          <p:grpSpPr>
            <a:xfrm rot="0">
              <a:off x="2134357" y="1667637"/>
              <a:ext cx="20878043" cy="680568"/>
              <a:chOff x="0" y="0"/>
              <a:chExt cx="12467294" cy="4064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2467294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12467294">
                    <a:moveTo>
                      <a:pt x="12264094" y="0"/>
                    </a:moveTo>
                    <a:cubicBezTo>
                      <a:pt x="12376318" y="0"/>
                      <a:pt x="12467294" y="90976"/>
                      <a:pt x="12467294" y="203200"/>
                    </a:cubicBezTo>
                    <a:cubicBezTo>
                      <a:pt x="12467294" y="315424"/>
                      <a:pt x="12376318" y="406400"/>
                      <a:pt x="12264094" y="406400"/>
                    </a:cubicBezTo>
                    <a:lnTo>
                      <a:pt x="203200" y="406400"/>
                    </a:lnTo>
                    <a:cubicBezTo>
                      <a:pt x="90976" y="406400"/>
                      <a:pt x="0" y="315424"/>
                      <a:pt x="0" y="203200"/>
                    </a:cubicBezTo>
                    <a:cubicBezTo>
                      <a:pt x="0" y="90976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C4C5C6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9525"/>
                <a:ext cx="12467294" cy="415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Freeform 21" id="21"/>
            <p:cNvSpPr/>
            <p:nvPr/>
          </p:nvSpPr>
          <p:spPr>
            <a:xfrm flipH="false" flipV="false" rot="0">
              <a:off x="2337202" y="1795007"/>
              <a:ext cx="445257" cy="425827"/>
            </a:xfrm>
            <a:custGeom>
              <a:avLst/>
              <a:gdLst/>
              <a:ahLst/>
              <a:cxnLst/>
              <a:rect r="r" b="b" t="t" l="l"/>
              <a:pathLst>
                <a:path h="425827" w="445257">
                  <a:moveTo>
                    <a:pt x="0" y="0"/>
                  </a:moveTo>
                  <a:lnTo>
                    <a:pt x="445257" y="0"/>
                  </a:lnTo>
                  <a:lnTo>
                    <a:pt x="445257" y="425827"/>
                  </a:lnTo>
                  <a:lnTo>
                    <a:pt x="0" y="425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2" id="22"/>
            <p:cNvGrpSpPr/>
            <p:nvPr/>
          </p:nvGrpSpPr>
          <p:grpSpPr>
            <a:xfrm rot="0">
              <a:off x="447964" y="221133"/>
              <a:ext cx="796139" cy="796139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5D84BC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10020052" y="421064"/>
              <a:ext cx="3620451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ea typeface="Open Sauce"/>
                </a:rPr>
                <a:t>알파벳 출력 및 선택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3011059" y="1710529"/>
              <a:ext cx="11610319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48494E"/>
                  </a:solidFill>
                  <a:ea typeface="Open Sauce"/>
                </a:rPr>
                <a:t>알파벳 출력 및 선택</a:t>
              </a: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-5400000">
            <a:off x="1850484" y="3343822"/>
            <a:ext cx="5864113" cy="5964843"/>
          </a:xfrm>
          <a:custGeom>
            <a:avLst/>
            <a:gdLst/>
            <a:ahLst/>
            <a:cxnLst/>
            <a:rect r="r" b="b" t="t" l="l"/>
            <a:pathLst>
              <a:path h="5964843" w="5864113">
                <a:moveTo>
                  <a:pt x="0" y="0"/>
                </a:moveTo>
                <a:lnTo>
                  <a:pt x="5864113" y="0"/>
                </a:lnTo>
                <a:lnTo>
                  <a:pt x="5864113" y="5964843"/>
                </a:lnTo>
                <a:lnTo>
                  <a:pt x="0" y="5964843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0" r="-3232" b="-5854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-5400000">
            <a:off x="10587194" y="3370512"/>
            <a:ext cx="5864113" cy="5911463"/>
          </a:xfrm>
          <a:custGeom>
            <a:avLst/>
            <a:gdLst/>
            <a:ahLst/>
            <a:cxnLst/>
            <a:rect r="r" b="b" t="t" l="l"/>
            <a:pathLst>
              <a:path h="5911463" w="5864113">
                <a:moveTo>
                  <a:pt x="0" y="0"/>
                </a:moveTo>
                <a:lnTo>
                  <a:pt x="5864114" y="0"/>
                </a:lnTo>
                <a:lnTo>
                  <a:pt x="5864114" y="5911463"/>
                </a:lnTo>
                <a:lnTo>
                  <a:pt x="0" y="5911463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-18943" t="0" r="0" b="-2194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1700341" y="2466376"/>
            <a:ext cx="6925095" cy="405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600">
                <a:solidFill>
                  <a:srgbClr val="000000"/>
                </a:solidFill>
                <a:latin typeface="Open Sauce"/>
                <a:ea typeface="Open Sauce"/>
              </a:rPr>
              <a:t>tact로 조작해 dot matrix에 알파벳 출력 및 선택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7511"/>
            <a:ext cx="22517282" cy="10189489"/>
            <a:chOff x="0" y="0"/>
            <a:chExt cx="30023043" cy="135859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204666" y="468689"/>
              <a:ext cx="387694" cy="387694"/>
            </a:xfrm>
            <a:custGeom>
              <a:avLst/>
              <a:gdLst/>
              <a:ahLst/>
              <a:cxnLst/>
              <a:rect r="r" b="b" t="t" l="l"/>
              <a:pathLst>
                <a:path h="387694" w="387694">
                  <a:moveTo>
                    <a:pt x="0" y="0"/>
                  </a:moveTo>
                  <a:lnTo>
                    <a:pt x="387694" y="0"/>
                  </a:lnTo>
                  <a:lnTo>
                    <a:pt x="387694" y="387694"/>
                  </a:lnTo>
                  <a:lnTo>
                    <a:pt x="0" y="3876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7438681" y="468689"/>
              <a:ext cx="400812" cy="387694"/>
            </a:xfrm>
            <a:custGeom>
              <a:avLst/>
              <a:gdLst/>
              <a:ahLst/>
              <a:cxnLst/>
              <a:rect r="r" b="b" t="t" l="l"/>
              <a:pathLst>
                <a:path h="387694" w="400812">
                  <a:moveTo>
                    <a:pt x="0" y="0"/>
                  </a:moveTo>
                  <a:lnTo>
                    <a:pt x="400812" y="0"/>
                  </a:lnTo>
                  <a:lnTo>
                    <a:pt x="400812" y="387694"/>
                  </a:lnTo>
                  <a:lnTo>
                    <a:pt x="0" y="3876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true" flipV="false" rot="0">
              <a:off x="0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2012865" y="421064"/>
              <a:ext cx="2164406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Open Sauce"/>
                </a:rPr>
                <a:t>Title Page</a:t>
              </a:r>
            </a:p>
          </p:txBody>
        </p:sp>
        <p:sp>
          <p:nvSpPr>
            <p:cNvPr name="Freeform 7" id="7"/>
            <p:cNvSpPr/>
            <p:nvPr/>
          </p:nvSpPr>
          <p:spPr>
            <a:xfrm flipH="true" flipV="false" rot="0">
              <a:off x="2528147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8" id="8"/>
            <p:cNvSpPr txBox="true"/>
            <p:nvPr/>
          </p:nvSpPr>
          <p:spPr>
            <a:xfrm rot="0">
              <a:off x="4541013" y="421064"/>
              <a:ext cx="2348110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ea typeface="Open Sauce"/>
                </a:rPr>
                <a:t>활동 내용</a:t>
              </a:r>
            </a:p>
          </p:txBody>
        </p:sp>
        <p:sp>
          <p:nvSpPr>
            <p:cNvPr name="Freeform 9" id="9"/>
            <p:cNvSpPr/>
            <p:nvPr/>
          </p:nvSpPr>
          <p:spPr>
            <a:xfrm flipH="true" flipV="false" rot="0">
              <a:off x="5244558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10">
                <a:extLs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true" flipV="false" rot="0">
              <a:off x="8007187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12">
                <a:extLst>
                  <a:ext uri="{96DAC541-7B7A-43D3-8B79-37D633B846F1}">
                    <asvg:svgBlip xmlns:asvg="http://schemas.microsoft.com/office/drawing/2016/SVG/main" r:embed="rId1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true" flipV="false" rot="0">
              <a:off x="11830278" y="0"/>
              <a:ext cx="18192765" cy="9261343"/>
            </a:xfrm>
            <a:custGeom>
              <a:avLst/>
              <a:gdLst/>
              <a:ahLst/>
              <a:cxnLst/>
              <a:rect r="r" b="b" t="t" l="l"/>
              <a:pathLst>
                <a:path h="9261343" w="18192765">
                  <a:moveTo>
                    <a:pt x="18192765" y="0"/>
                  </a:moveTo>
                  <a:lnTo>
                    <a:pt x="0" y="0"/>
                  </a:lnTo>
                  <a:lnTo>
                    <a:pt x="0" y="9261343"/>
                  </a:lnTo>
                  <a:lnTo>
                    <a:pt x="18192765" y="9261343"/>
                  </a:lnTo>
                  <a:lnTo>
                    <a:pt x="18192765" y="0"/>
                  </a:lnTo>
                  <a:close/>
                </a:path>
              </a:pathLst>
            </a:custGeom>
            <a:blipFill>
              <a:blip r:embed="rId14">
                <a:extLst>
                  <a:ext uri="{96DAC541-7B7A-43D3-8B79-37D633B846F1}">
                    <asvg:svgBlip xmlns:asvg="http://schemas.microsoft.com/office/drawing/2016/SVG/main" r:embed="rId15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2" id="12"/>
            <p:cNvGrpSpPr/>
            <p:nvPr/>
          </p:nvGrpSpPr>
          <p:grpSpPr>
            <a:xfrm rot="0">
              <a:off x="0" y="1358599"/>
              <a:ext cx="24384000" cy="12227387"/>
              <a:chOff x="0" y="0"/>
              <a:chExt cx="4862686" cy="24384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862686" cy="2438400"/>
              </a:xfrm>
              <a:custGeom>
                <a:avLst/>
                <a:gdLst/>
                <a:ahLst/>
                <a:cxnLst/>
                <a:rect r="r" b="b" t="t" l="l"/>
                <a:pathLst>
                  <a:path h="2438400" w="4862686">
                    <a:moveTo>
                      <a:pt x="0" y="0"/>
                    </a:moveTo>
                    <a:lnTo>
                      <a:pt x="4862686" y="0"/>
                    </a:lnTo>
                    <a:lnTo>
                      <a:pt x="4862686" y="2438400"/>
                    </a:lnTo>
                    <a:lnTo>
                      <a:pt x="0" y="2438400"/>
                    </a:lnTo>
                    <a:close/>
                  </a:path>
                </a:pathLst>
              </a:custGeom>
              <a:solidFill>
                <a:srgbClr val="EFF0F2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38100"/>
                <a:ext cx="4862686" cy="2476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AutoShape 15" id="15"/>
            <p:cNvSpPr/>
            <p:nvPr/>
          </p:nvSpPr>
          <p:spPr>
            <a:xfrm rot="0">
              <a:off x="913696" y="2007920"/>
              <a:ext cx="457904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AutoShape 16" id="16"/>
            <p:cNvSpPr/>
            <p:nvPr/>
          </p:nvSpPr>
          <p:spPr>
            <a:xfrm rot="-10800000">
              <a:off x="224626" y="2007920"/>
              <a:ext cx="457904" cy="0"/>
            </a:xfrm>
            <a:prstGeom prst="line">
              <a:avLst/>
            </a:prstGeom>
            <a:ln cap="rnd" w="63500">
              <a:solidFill>
                <a:srgbClr val="000000"/>
              </a:solidFill>
              <a:prstDash val="solid"/>
              <a:headEnd type="none" len="sm" w="sm"/>
              <a:tailEnd type="arrow" len="sm" w="med"/>
            </a:ln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00200" y="1795007"/>
              <a:ext cx="412665" cy="425827"/>
            </a:xfrm>
            <a:custGeom>
              <a:avLst/>
              <a:gdLst/>
              <a:ahLst/>
              <a:cxnLst/>
              <a:rect r="r" b="b" t="t" l="l"/>
              <a:pathLst>
                <a:path h="425827" w="412665">
                  <a:moveTo>
                    <a:pt x="0" y="0"/>
                  </a:moveTo>
                  <a:lnTo>
                    <a:pt x="412665" y="0"/>
                  </a:lnTo>
                  <a:lnTo>
                    <a:pt x="412665" y="425827"/>
                  </a:lnTo>
                  <a:lnTo>
                    <a:pt x="0" y="425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6">
                <a:extLst>
                  <a:ext uri="{96DAC541-7B7A-43D3-8B79-37D633B846F1}">
                    <asvg:svgBlip xmlns:asvg="http://schemas.microsoft.com/office/drawing/2016/SVG/main" r:embed="rId17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8" id="18"/>
            <p:cNvGrpSpPr/>
            <p:nvPr/>
          </p:nvGrpSpPr>
          <p:grpSpPr>
            <a:xfrm rot="0">
              <a:off x="2134357" y="1667637"/>
              <a:ext cx="20878043" cy="680568"/>
              <a:chOff x="0" y="0"/>
              <a:chExt cx="12467294" cy="4064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2467294" cy="406400"/>
              </a:xfrm>
              <a:custGeom>
                <a:avLst/>
                <a:gdLst/>
                <a:ahLst/>
                <a:cxnLst/>
                <a:rect r="r" b="b" t="t" l="l"/>
                <a:pathLst>
                  <a:path h="406400" w="12467294">
                    <a:moveTo>
                      <a:pt x="12264094" y="0"/>
                    </a:moveTo>
                    <a:cubicBezTo>
                      <a:pt x="12376318" y="0"/>
                      <a:pt x="12467294" y="90976"/>
                      <a:pt x="12467294" y="203200"/>
                    </a:cubicBezTo>
                    <a:cubicBezTo>
                      <a:pt x="12467294" y="315424"/>
                      <a:pt x="12376318" y="406400"/>
                      <a:pt x="12264094" y="406400"/>
                    </a:cubicBezTo>
                    <a:lnTo>
                      <a:pt x="203200" y="406400"/>
                    </a:lnTo>
                    <a:cubicBezTo>
                      <a:pt x="90976" y="406400"/>
                      <a:pt x="0" y="315424"/>
                      <a:pt x="0" y="203200"/>
                    </a:cubicBezTo>
                    <a:cubicBezTo>
                      <a:pt x="0" y="90976"/>
                      <a:pt x="90976" y="0"/>
                      <a:pt x="203200" y="0"/>
                    </a:cubicBezTo>
                    <a:close/>
                  </a:path>
                </a:pathLst>
              </a:custGeom>
              <a:solidFill>
                <a:srgbClr val="C4C5C6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9525"/>
                <a:ext cx="12467294" cy="415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Freeform 21" id="21"/>
            <p:cNvSpPr/>
            <p:nvPr/>
          </p:nvSpPr>
          <p:spPr>
            <a:xfrm flipH="false" flipV="false" rot="0">
              <a:off x="2337202" y="1795007"/>
              <a:ext cx="445257" cy="425827"/>
            </a:xfrm>
            <a:custGeom>
              <a:avLst/>
              <a:gdLst/>
              <a:ahLst/>
              <a:cxnLst/>
              <a:rect r="r" b="b" t="t" l="l"/>
              <a:pathLst>
                <a:path h="425827" w="445257">
                  <a:moveTo>
                    <a:pt x="0" y="0"/>
                  </a:moveTo>
                  <a:lnTo>
                    <a:pt x="445257" y="0"/>
                  </a:lnTo>
                  <a:lnTo>
                    <a:pt x="445257" y="425827"/>
                  </a:lnTo>
                  <a:lnTo>
                    <a:pt x="0" y="425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8">
                <a:extLst>
                  <a:ext uri="{96DAC541-7B7A-43D3-8B79-37D633B846F1}">
                    <asvg:svgBlip xmlns:asvg="http://schemas.microsoft.com/office/drawing/2016/SVG/main" r:embed="rId19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2" id="22"/>
            <p:cNvGrpSpPr/>
            <p:nvPr/>
          </p:nvGrpSpPr>
          <p:grpSpPr>
            <a:xfrm rot="0">
              <a:off x="447964" y="221133"/>
              <a:ext cx="796139" cy="796139"/>
              <a:chOff x="0" y="0"/>
              <a:chExt cx="812800" cy="812800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D6356A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76200" y="66675"/>
                <a:ext cx="660400" cy="6699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380"/>
                  </a:lnSpc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7257423" y="421064"/>
              <a:ext cx="2762629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ea typeface="Open Sauce"/>
                </a:rPr>
                <a:t>힌트 출력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10020052" y="421064"/>
              <a:ext cx="3620451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ea typeface="Open Sauce"/>
                </a:rPr>
                <a:t>알파벳 선택 및 출력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3843143" y="421064"/>
              <a:ext cx="3620451" cy="4497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>
                  <a:solidFill>
                    <a:srgbClr val="000000"/>
                  </a:solidFill>
                  <a:ea typeface="Open Sauce"/>
                </a:rPr>
                <a:t>타이머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3011059" y="1710529"/>
              <a:ext cx="11610319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48494E"/>
                  </a:solidFill>
                  <a:ea typeface="Open Sauce"/>
                </a:rPr>
                <a:t>타이머</a:t>
              </a:r>
            </a:p>
          </p:txBody>
        </p:sp>
        <p:sp>
          <p:nvSpPr>
            <p:cNvPr name="Freeform 29" id="29"/>
            <p:cNvSpPr/>
            <p:nvPr/>
          </p:nvSpPr>
          <p:spPr>
            <a:xfrm flipH="false" flipV="false" rot="0">
              <a:off x="17463594" y="483161"/>
              <a:ext cx="400812" cy="387694"/>
            </a:xfrm>
            <a:custGeom>
              <a:avLst/>
              <a:gdLst/>
              <a:ahLst/>
              <a:cxnLst/>
              <a:rect r="r" b="b" t="t" l="l"/>
              <a:pathLst>
                <a:path h="387694" w="400812">
                  <a:moveTo>
                    <a:pt x="0" y="0"/>
                  </a:moveTo>
                  <a:lnTo>
                    <a:pt x="400812" y="0"/>
                  </a:lnTo>
                  <a:lnTo>
                    <a:pt x="400812" y="387694"/>
                  </a:lnTo>
                  <a:lnTo>
                    <a:pt x="0" y="3876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30" id="30"/>
          <p:cNvSpPr/>
          <p:nvPr/>
        </p:nvSpPr>
        <p:spPr>
          <a:xfrm flipH="false" flipV="false" rot="0">
            <a:off x="1690533" y="3429000"/>
            <a:ext cx="6307706" cy="5605899"/>
          </a:xfrm>
          <a:custGeom>
            <a:avLst/>
            <a:gdLst/>
            <a:ahLst/>
            <a:cxnLst/>
            <a:rect r="r" b="b" t="t" l="l"/>
            <a:pathLst>
              <a:path h="5605899" w="6307706">
                <a:moveTo>
                  <a:pt x="0" y="0"/>
                </a:moveTo>
                <a:lnTo>
                  <a:pt x="6307706" y="0"/>
                </a:lnTo>
                <a:lnTo>
                  <a:pt x="6307706" y="5605899"/>
                </a:lnTo>
                <a:lnTo>
                  <a:pt x="0" y="5605899"/>
                </a:lnTo>
                <a:lnTo>
                  <a:pt x="0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0345145" y="3429000"/>
            <a:ext cx="6348212" cy="5605899"/>
          </a:xfrm>
          <a:custGeom>
            <a:avLst/>
            <a:gdLst/>
            <a:ahLst/>
            <a:cxnLst/>
            <a:rect r="r" b="b" t="t" l="l"/>
            <a:pathLst>
              <a:path h="5605899" w="6348212">
                <a:moveTo>
                  <a:pt x="0" y="0"/>
                </a:moveTo>
                <a:lnTo>
                  <a:pt x="6348212" y="0"/>
                </a:lnTo>
                <a:lnTo>
                  <a:pt x="6348212" y="5605899"/>
                </a:lnTo>
                <a:lnTo>
                  <a:pt x="0" y="5605899"/>
                </a:lnTo>
                <a:lnTo>
                  <a:pt x="0" y="0"/>
                </a:lnTo>
                <a:close/>
              </a:path>
            </a:pathLst>
          </a:custGeom>
          <a:blipFill>
            <a:blip r:embed="rId21"/>
            <a:stretch>
              <a:fillRect l="-976" t="0" r="-8828" b="-10678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690533" y="2584848"/>
            <a:ext cx="4031880" cy="405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0"/>
              </a:lnSpc>
            </a:pPr>
            <a:r>
              <a:rPr lang="en-US" sz="2600">
                <a:solidFill>
                  <a:srgbClr val="000000"/>
                </a:solidFill>
                <a:ea typeface="Open Sauce"/>
              </a:rPr>
              <a:t>타이머 구현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929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79011" y="449028"/>
            <a:ext cx="300609" cy="290771"/>
          </a:xfrm>
          <a:custGeom>
            <a:avLst/>
            <a:gdLst/>
            <a:ahLst/>
            <a:cxnLst/>
            <a:rect r="r" b="b" t="t" l="l"/>
            <a:pathLst>
              <a:path h="290771" w="300609">
                <a:moveTo>
                  <a:pt x="0" y="0"/>
                </a:moveTo>
                <a:lnTo>
                  <a:pt x="300608" y="0"/>
                </a:lnTo>
                <a:lnTo>
                  <a:pt x="300608" y="290770"/>
                </a:lnTo>
                <a:lnTo>
                  <a:pt x="0" y="29077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0" y="97511"/>
            <a:ext cx="13644574" cy="6946007"/>
          </a:xfrm>
          <a:custGeom>
            <a:avLst/>
            <a:gdLst/>
            <a:ahLst/>
            <a:cxnLst/>
            <a:rect r="r" b="b" t="t" l="l"/>
            <a:pathLst>
              <a:path h="6946007" w="13644574">
                <a:moveTo>
                  <a:pt x="13644574" y="0"/>
                </a:moveTo>
                <a:lnTo>
                  <a:pt x="0" y="0"/>
                </a:lnTo>
                <a:lnTo>
                  <a:pt x="0" y="6946007"/>
                </a:lnTo>
                <a:lnTo>
                  <a:pt x="13644574" y="6946007"/>
                </a:lnTo>
                <a:lnTo>
                  <a:pt x="13644574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09649" y="401403"/>
            <a:ext cx="1623304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uce"/>
              </a:rPr>
              <a:t>Title Page</a:t>
            </a:r>
          </a:p>
        </p:txBody>
      </p:sp>
      <p:sp>
        <p:nvSpPr>
          <p:cNvPr name="Freeform 5" id="5"/>
          <p:cNvSpPr/>
          <p:nvPr/>
        </p:nvSpPr>
        <p:spPr>
          <a:xfrm flipH="true" flipV="false" rot="0">
            <a:off x="1896110" y="97511"/>
            <a:ext cx="13644574" cy="6946007"/>
          </a:xfrm>
          <a:custGeom>
            <a:avLst/>
            <a:gdLst/>
            <a:ahLst/>
            <a:cxnLst/>
            <a:rect r="r" b="b" t="t" l="l"/>
            <a:pathLst>
              <a:path h="6946007" w="13644574">
                <a:moveTo>
                  <a:pt x="13644574" y="0"/>
                </a:moveTo>
                <a:lnTo>
                  <a:pt x="0" y="0"/>
                </a:lnTo>
                <a:lnTo>
                  <a:pt x="0" y="6946007"/>
                </a:lnTo>
                <a:lnTo>
                  <a:pt x="13644574" y="6946007"/>
                </a:lnTo>
                <a:lnTo>
                  <a:pt x="1364457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405760" y="401403"/>
            <a:ext cx="176108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ea typeface="Open Sauce"/>
              </a:rPr>
              <a:t>활동 내용</a:t>
            </a:r>
          </a:p>
        </p:txBody>
      </p:sp>
      <p:sp>
        <p:nvSpPr>
          <p:cNvPr name="Freeform 7" id="7"/>
          <p:cNvSpPr/>
          <p:nvPr/>
        </p:nvSpPr>
        <p:spPr>
          <a:xfrm flipH="true" flipV="false" rot="0">
            <a:off x="3933418" y="97511"/>
            <a:ext cx="13644574" cy="6946007"/>
          </a:xfrm>
          <a:custGeom>
            <a:avLst/>
            <a:gdLst/>
            <a:ahLst/>
            <a:cxnLst/>
            <a:rect r="r" b="b" t="t" l="l"/>
            <a:pathLst>
              <a:path h="6946007" w="13644574">
                <a:moveTo>
                  <a:pt x="13644574" y="0"/>
                </a:moveTo>
                <a:lnTo>
                  <a:pt x="0" y="0"/>
                </a:lnTo>
                <a:lnTo>
                  <a:pt x="0" y="6946007"/>
                </a:lnTo>
                <a:lnTo>
                  <a:pt x="13644574" y="6946007"/>
                </a:lnTo>
                <a:lnTo>
                  <a:pt x="13644574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6005390" y="97511"/>
            <a:ext cx="13644574" cy="6946007"/>
          </a:xfrm>
          <a:custGeom>
            <a:avLst/>
            <a:gdLst/>
            <a:ahLst/>
            <a:cxnLst/>
            <a:rect r="r" b="b" t="t" l="l"/>
            <a:pathLst>
              <a:path h="6946007" w="13644574">
                <a:moveTo>
                  <a:pt x="13644574" y="0"/>
                </a:moveTo>
                <a:lnTo>
                  <a:pt x="0" y="0"/>
                </a:lnTo>
                <a:lnTo>
                  <a:pt x="0" y="6946007"/>
                </a:lnTo>
                <a:lnTo>
                  <a:pt x="13644574" y="6946007"/>
                </a:lnTo>
                <a:lnTo>
                  <a:pt x="13644574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8872708" y="97511"/>
            <a:ext cx="13644574" cy="6946007"/>
          </a:xfrm>
          <a:custGeom>
            <a:avLst/>
            <a:gdLst/>
            <a:ahLst/>
            <a:cxnLst/>
            <a:rect r="r" b="b" t="t" l="l"/>
            <a:pathLst>
              <a:path h="6946007" w="13644574">
                <a:moveTo>
                  <a:pt x="13644574" y="0"/>
                </a:moveTo>
                <a:lnTo>
                  <a:pt x="0" y="0"/>
                </a:lnTo>
                <a:lnTo>
                  <a:pt x="0" y="6946007"/>
                </a:lnTo>
                <a:lnTo>
                  <a:pt x="13644574" y="6946007"/>
                </a:lnTo>
                <a:lnTo>
                  <a:pt x="13644574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335973" y="263361"/>
            <a:ext cx="597104" cy="597104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7AC96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8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382357" y="401403"/>
            <a:ext cx="1836150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ea typeface="Open Sauce"/>
              </a:rPr>
              <a:t>타이머</a:t>
            </a:r>
          </a:p>
        </p:txBody>
      </p:sp>
      <p:sp>
        <p:nvSpPr>
          <p:cNvPr name="Freeform 14" id="14"/>
          <p:cNvSpPr/>
          <p:nvPr/>
        </p:nvSpPr>
        <p:spPr>
          <a:xfrm flipH="true" flipV="false" rot="0">
            <a:off x="10966034" y="97511"/>
            <a:ext cx="13644574" cy="6946007"/>
          </a:xfrm>
          <a:custGeom>
            <a:avLst/>
            <a:gdLst/>
            <a:ahLst/>
            <a:cxnLst/>
            <a:rect r="r" b="b" t="t" l="l"/>
            <a:pathLst>
              <a:path h="6946007" w="13644574">
                <a:moveTo>
                  <a:pt x="13644573" y="0"/>
                </a:moveTo>
                <a:lnTo>
                  <a:pt x="0" y="0"/>
                </a:lnTo>
                <a:lnTo>
                  <a:pt x="0" y="6946007"/>
                </a:lnTo>
                <a:lnTo>
                  <a:pt x="13644573" y="6946007"/>
                </a:lnTo>
                <a:lnTo>
                  <a:pt x="13644573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5191021" y="459882"/>
            <a:ext cx="300609" cy="290771"/>
          </a:xfrm>
          <a:custGeom>
            <a:avLst/>
            <a:gdLst/>
            <a:ahLst/>
            <a:cxnLst/>
            <a:rect r="r" b="b" t="t" l="l"/>
            <a:pathLst>
              <a:path h="290771" w="300609">
                <a:moveTo>
                  <a:pt x="0" y="0"/>
                </a:moveTo>
                <a:lnTo>
                  <a:pt x="300609" y="0"/>
                </a:lnTo>
                <a:lnTo>
                  <a:pt x="300609" y="290771"/>
                </a:lnTo>
                <a:lnTo>
                  <a:pt x="0" y="2907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5746825" y="449028"/>
            <a:ext cx="290771" cy="290771"/>
          </a:xfrm>
          <a:custGeom>
            <a:avLst/>
            <a:gdLst/>
            <a:ahLst/>
            <a:cxnLst/>
            <a:rect r="r" b="b" t="t" l="l"/>
            <a:pathLst>
              <a:path h="290771" w="290771">
                <a:moveTo>
                  <a:pt x="0" y="0"/>
                </a:moveTo>
                <a:lnTo>
                  <a:pt x="290771" y="0"/>
                </a:lnTo>
                <a:lnTo>
                  <a:pt x="290771" y="290770"/>
                </a:lnTo>
                <a:lnTo>
                  <a:pt x="0" y="290770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0" y="1116460"/>
            <a:ext cx="18288000" cy="9170540"/>
            <a:chOff x="0" y="0"/>
            <a:chExt cx="4862686" cy="24384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62686" cy="2438400"/>
            </a:xfrm>
            <a:custGeom>
              <a:avLst/>
              <a:gdLst/>
              <a:ahLst/>
              <a:cxnLst/>
              <a:rect r="r" b="b" t="t" l="l"/>
              <a:pathLst>
                <a:path h="2438400" w="4862686">
                  <a:moveTo>
                    <a:pt x="0" y="0"/>
                  </a:moveTo>
                  <a:lnTo>
                    <a:pt x="4862686" y="0"/>
                  </a:lnTo>
                  <a:lnTo>
                    <a:pt x="4862686" y="243840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EFF0F2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4862686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80"/>
                </a:lnSpc>
              </a:pPr>
            </a:p>
          </p:txBody>
        </p:sp>
      </p:grpSp>
      <p:sp>
        <p:nvSpPr>
          <p:cNvPr name="AutoShape 20" id="20"/>
          <p:cNvSpPr/>
          <p:nvPr/>
        </p:nvSpPr>
        <p:spPr>
          <a:xfrm rot="0">
            <a:off x="685272" y="1603451"/>
            <a:ext cx="343428" cy="0"/>
          </a:xfrm>
          <a:prstGeom prst="line">
            <a:avLst/>
          </a:prstGeom>
          <a:ln cap="rnd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1" id="21"/>
          <p:cNvSpPr/>
          <p:nvPr/>
        </p:nvSpPr>
        <p:spPr>
          <a:xfrm rot="-10800000">
            <a:off x="168470" y="1603451"/>
            <a:ext cx="343428" cy="0"/>
          </a:xfrm>
          <a:prstGeom prst="line">
            <a:avLst/>
          </a:prstGeom>
          <a:ln cap="rnd" w="4762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22" id="22"/>
          <p:cNvSpPr/>
          <p:nvPr/>
        </p:nvSpPr>
        <p:spPr>
          <a:xfrm flipH="false" flipV="false" rot="0">
            <a:off x="1200150" y="1443766"/>
            <a:ext cx="309499" cy="319371"/>
          </a:xfrm>
          <a:custGeom>
            <a:avLst/>
            <a:gdLst/>
            <a:ahLst/>
            <a:cxnLst/>
            <a:rect r="r" b="b" t="t" l="l"/>
            <a:pathLst>
              <a:path h="319371" w="309499">
                <a:moveTo>
                  <a:pt x="0" y="0"/>
                </a:moveTo>
                <a:lnTo>
                  <a:pt x="309499" y="0"/>
                </a:lnTo>
                <a:lnTo>
                  <a:pt x="309499" y="319371"/>
                </a:lnTo>
                <a:lnTo>
                  <a:pt x="0" y="319371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3" id="23"/>
          <p:cNvGrpSpPr/>
          <p:nvPr/>
        </p:nvGrpSpPr>
        <p:grpSpPr>
          <a:xfrm rot="0">
            <a:off x="1600768" y="1348239"/>
            <a:ext cx="15658532" cy="510426"/>
            <a:chOff x="0" y="0"/>
            <a:chExt cx="12467294" cy="4064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467294" cy="406400"/>
            </a:xfrm>
            <a:custGeom>
              <a:avLst/>
              <a:gdLst/>
              <a:ahLst/>
              <a:cxnLst/>
              <a:rect r="r" b="b" t="t" l="l"/>
              <a:pathLst>
                <a:path h="406400" w="12467294">
                  <a:moveTo>
                    <a:pt x="12264094" y="0"/>
                  </a:moveTo>
                  <a:cubicBezTo>
                    <a:pt x="12376318" y="0"/>
                    <a:pt x="12467294" y="90976"/>
                    <a:pt x="12467294" y="203200"/>
                  </a:cubicBezTo>
                  <a:cubicBezTo>
                    <a:pt x="12467294" y="315424"/>
                    <a:pt x="12376318" y="406400"/>
                    <a:pt x="1226409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4C5C6"/>
            </a:solidFill>
            <a:ln cap="sq">
              <a:noFill/>
              <a:prstDash val="solid"/>
              <a:miter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9525"/>
              <a:ext cx="12467294" cy="415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80"/>
                </a:lnSpc>
              </a:pP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1752902" y="1443766"/>
            <a:ext cx="333943" cy="319371"/>
          </a:xfrm>
          <a:custGeom>
            <a:avLst/>
            <a:gdLst/>
            <a:ahLst/>
            <a:cxnLst/>
            <a:rect r="r" b="b" t="t" l="l"/>
            <a:pathLst>
              <a:path h="319371" w="333943">
                <a:moveTo>
                  <a:pt x="0" y="0"/>
                </a:moveTo>
                <a:lnTo>
                  <a:pt x="333942" y="0"/>
                </a:lnTo>
                <a:lnTo>
                  <a:pt x="333942" y="319371"/>
                </a:lnTo>
                <a:lnTo>
                  <a:pt x="0" y="319371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752902" y="3570515"/>
            <a:ext cx="5562782" cy="6259179"/>
          </a:xfrm>
          <a:custGeom>
            <a:avLst/>
            <a:gdLst/>
            <a:ahLst/>
            <a:cxnLst/>
            <a:rect r="r" b="b" t="t" l="l"/>
            <a:pathLst>
              <a:path h="6259179" w="5562782">
                <a:moveTo>
                  <a:pt x="0" y="0"/>
                </a:moveTo>
                <a:lnTo>
                  <a:pt x="5562782" y="0"/>
                </a:lnTo>
                <a:lnTo>
                  <a:pt x="5562782" y="6259178"/>
                </a:lnTo>
                <a:lnTo>
                  <a:pt x="0" y="6259178"/>
                </a:lnTo>
                <a:lnTo>
                  <a:pt x="0" y="0"/>
                </a:lnTo>
                <a:close/>
              </a:path>
            </a:pathLst>
          </a:custGeom>
          <a:blipFill>
            <a:blip r:embed="rId22"/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9654774" y="3570515"/>
            <a:ext cx="5127468" cy="6259179"/>
          </a:xfrm>
          <a:custGeom>
            <a:avLst/>
            <a:gdLst/>
            <a:ahLst/>
            <a:cxnLst/>
            <a:rect r="r" b="b" t="t" l="l"/>
            <a:pathLst>
              <a:path h="6259179" w="5127468">
                <a:moveTo>
                  <a:pt x="0" y="0"/>
                </a:moveTo>
                <a:lnTo>
                  <a:pt x="5127468" y="0"/>
                </a:lnTo>
                <a:lnTo>
                  <a:pt x="5127468" y="6259178"/>
                </a:lnTo>
                <a:lnTo>
                  <a:pt x="0" y="6259178"/>
                </a:lnTo>
                <a:lnTo>
                  <a:pt x="0" y="0"/>
                </a:lnTo>
                <a:close/>
              </a:path>
            </a:pathLst>
          </a:custGeom>
          <a:blipFill>
            <a:blip r:embed="rId23"/>
            <a:stretch>
              <a:fillRect l="0" t="0" r="0" b="-2398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5443067" y="401403"/>
            <a:ext cx="2071972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ea typeface="Open Sauce"/>
              </a:rPr>
              <a:t>힌트 출력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7515039" y="401403"/>
            <a:ext cx="2610143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ea typeface="Open Sauce"/>
              </a:rPr>
              <a:t>알파벳 선택 및 출력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2475683" y="401403"/>
            <a:ext cx="2715338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ea typeface="Open Sauce"/>
              </a:rPr>
              <a:t>코드 통합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258294" y="1368501"/>
            <a:ext cx="870774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48494E"/>
                </a:solidFill>
                <a:ea typeface="Open Sauce"/>
              </a:rPr>
              <a:t>코드 통합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52902" y="2137107"/>
            <a:ext cx="8496957" cy="414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9"/>
              </a:lnSpc>
            </a:pPr>
            <a:r>
              <a:rPr lang="en-US" sz="2599">
                <a:solidFill>
                  <a:srgbClr val="000000"/>
                </a:solidFill>
                <a:latin typeface="Open Sauce"/>
                <a:ea typeface="Open Sauce"/>
              </a:rPr>
              <a:t>암호화 코드와 dip switch 조작 코드 통합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756912" y="2894662"/>
            <a:ext cx="8496957" cy="414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9"/>
              </a:lnSpc>
            </a:pPr>
            <a:r>
              <a:rPr lang="en-US" sz="2599">
                <a:solidFill>
                  <a:srgbClr val="000000"/>
                </a:solidFill>
                <a:latin typeface="Open Sauce"/>
                <a:ea typeface="Open Sauce"/>
              </a:rPr>
              <a:t>//암호화 코드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9654774" y="2894662"/>
            <a:ext cx="8496957" cy="414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9"/>
              </a:lnSpc>
            </a:pPr>
            <a:r>
              <a:rPr lang="en-US" sz="2599">
                <a:solidFill>
                  <a:srgbClr val="000000"/>
                </a:solidFill>
                <a:latin typeface="Open Sauce"/>
                <a:ea typeface="Open Sauce"/>
              </a:rPr>
              <a:t>//dip switch 조작 코드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DAGHty_G99Q</dc:identifier>
  <dcterms:modified xsi:type="dcterms:W3CDTF">2011-08-01T06:04:30Z</dcterms:modified>
  <cp:revision>1</cp:revision>
  <dc:title>Modern Minimalist Black and White Report Presentation</dc:title>
</cp:coreProperties>
</file>

<file path=docProps/thumbnail.jpeg>
</file>